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82D3D-8051-4015-B9B1-652B641EA3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14E98A-8D77-4292-BBD1-013ED605F674}">
      <dgm:prSet/>
      <dgm:spPr/>
      <dgm:t>
        <a:bodyPr/>
        <a:lstStyle/>
        <a:p>
          <a:pPr>
            <a:defRPr cap="all"/>
          </a:pPr>
          <a:r>
            <a:rPr lang="en-US" dirty="0"/>
            <a:t>par plot to </a:t>
          </a:r>
          <a:r>
            <a:rPr lang="en-US" dirty="0" err="1"/>
            <a:t>showthe</a:t>
          </a:r>
          <a:r>
            <a:rPr lang="en-US" dirty="0"/>
            <a:t> most repeated restaurant in the data</a:t>
          </a:r>
        </a:p>
      </dgm:t>
    </dgm:pt>
    <dgm:pt modelId="{8C751EA0-CA34-461B-888D-79DA413E496C}" type="parTrans" cxnId="{A4931737-2402-48ED-B24A-1DAE9E7DC56A}">
      <dgm:prSet/>
      <dgm:spPr/>
      <dgm:t>
        <a:bodyPr/>
        <a:lstStyle/>
        <a:p>
          <a:endParaRPr lang="en-US"/>
        </a:p>
      </dgm:t>
    </dgm:pt>
    <dgm:pt modelId="{7AFAB952-A31C-49BF-BDD8-FFE29AB0BE6B}" type="sibTrans" cxnId="{A4931737-2402-48ED-B24A-1DAE9E7DC56A}">
      <dgm:prSet/>
      <dgm:spPr/>
      <dgm:t>
        <a:bodyPr/>
        <a:lstStyle/>
        <a:p>
          <a:endParaRPr lang="en-US"/>
        </a:p>
      </dgm:t>
    </dgm:pt>
    <dgm:pt modelId="{0F95F061-E1E0-484E-90C8-710D4CFB03B2}">
      <dgm:prSet/>
      <dgm:spPr/>
      <dgm:t>
        <a:bodyPr/>
        <a:lstStyle/>
        <a:p>
          <a:pPr>
            <a:defRPr cap="all"/>
          </a:pPr>
          <a:r>
            <a:rPr lang="en-US" dirty="0"/>
            <a:t>Also used correlation table to see the correlation between features</a:t>
          </a:r>
        </a:p>
      </dgm:t>
    </dgm:pt>
    <dgm:pt modelId="{5E467AE0-04D7-4DA1-8EF5-DEAD06FF359A}" type="parTrans" cxnId="{1852C771-993D-47B6-B002-A4637053FD00}">
      <dgm:prSet/>
      <dgm:spPr/>
      <dgm:t>
        <a:bodyPr/>
        <a:lstStyle/>
        <a:p>
          <a:endParaRPr lang="en-US"/>
        </a:p>
      </dgm:t>
    </dgm:pt>
    <dgm:pt modelId="{3F33C43D-0FCC-47F8-A495-3CE84C58B6C7}" type="sibTrans" cxnId="{1852C771-993D-47B6-B002-A4637053FD00}">
      <dgm:prSet/>
      <dgm:spPr/>
      <dgm:t>
        <a:bodyPr/>
        <a:lstStyle/>
        <a:p>
          <a:endParaRPr lang="en-US"/>
        </a:p>
      </dgm:t>
    </dgm:pt>
    <dgm:pt modelId="{D810BB99-6097-48EF-8EE8-91C3BA5C0AFE}">
      <dgm:prSet/>
      <dgm:spPr/>
      <dgm:t>
        <a:bodyPr/>
        <a:lstStyle/>
        <a:p>
          <a:pPr>
            <a:defRPr cap="all"/>
          </a:pPr>
          <a:r>
            <a:rPr lang="en-US" dirty="0"/>
            <a:t>lastly show the percentage of restaurants that provide book table and online order with its rate</a:t>
          </a:r>
        </a:p>
      </dgm:t>
    </dgm:pt>
    <dgm:pt modelId="{F9858AC7-DD91-44AF-A777-2223948640AC}" type="parTrans" cxnId="{0EF3363D-8B8D-4370-9A63-16FF523F8823}">
      <dgm:prSet/>
      <dgm:spPr/>
      <dgm:t>
        <a:bodyPr/>
        <a:lstStyle/>
        <a:p>
          <a:endParaRPr lang="en-US"/>
        </a:p>
      </dgm:t>
    </dgm:pt>
    <dgm:pt modelId="{94F31396-B787-406B-8D8A-DA31E4368894}" type="sibTrans" cxnId="{0EF3363D-8B8D-4370-9A63-16FF523F8823}">
      <dgm:prSet/>
      <dgm:spPr/>
      <dgm:t>
        <a:bodyPr/>
        <a:lstStyle/>
        <a:p>
          <a:endParaRPr lang="en-US"/>
        </a:p>
      </dgm:t>
    </dgm:pt>
    <dgm:pt modelId="{B9C8FF8B-6A9D-4CBA-B2C5-404B43FB9BC4}" type="pres">
      <dgm:prSet presAssocID="{AFE82D3D-8051-4015-B9B1-652B641EA3D3}" presName="root" presStyleCnt="0">
        <dgm:presLayoutVars>
          <dgm:dir/>
          <dgm:resizeHandles val="exact"/>
        </dgm:presLayoutVars>
      </dgm:prSet>
      <dgm:spPr/>
    </dgm:pt>
    <dgm:pt modelId="{B0D27742-1B56-4F9E-9EE7-C8EF2253E785}" type="pres">
      <dgm:prSet presAssocID="{1A14E98A-8D77-4292-BBD1-013ED605F674}" presName="compNode" presStyleCnt="0"/>
      <dgm:spPr/>
    </dgm:pt>
    <dgm:pt modelId="{F65DC3FE-54BC-4514-9A3D-49DAEDC1905B}" type="pres">
      <dgm:prSet presAssocID="{1A14E98A-8D77-4292-BBD1-013ED605F674}" presName="iconBgRect" presStyleLbl="bgShp" presStyleIdx="0" presStyleCnt="3"/>
      <dgm:spPr/>
    </dgm:pt>
    <dgm:pt modelId="{94EB5446-F798-4BD5-AD5A-BCD29B217AC5}" type="pres">
      <dgm:prSet presAssocID="{1A14E98A-8D77-4292-BBD1-013ED605F6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BB81179-39E9-4690-A732-82C2266C94DD}" type="pres">
      <dgm:prSet presAssocID="{1A14E98A-8D77-4292-BBD1-013ED605F674}" presName="spaceRect" presStyleCnt="0"/>
      <dgm:spPr/>
    </dgm:pt>
    <dgm:pt modelId="{114319BF-3C9F-4F6F-B7C0-CB6003898BA3}" type="pres">
      <dgm:prSet presAssocID="{1A14E98A-8D77-4292-BBD1-013ED605F674}" presName="textRect" presStyleLbl="revTx" presStyleIdx="0" presStyleCnt="3">
        <dgm:presLayoutVars>
          <dgm:chMax val="1"/>
          <dgm:chPref val="1"/>
        </dgm:presLayoutVars>
      </dgm:prSet>
      <dgm:spPr/>
    </dgm:pt>
    <dgm:pt modelId="{A305A2DE-95A9-4D53-8920-7B9E21AECC02}" type="pres">
      <dgm:prSet presAssocID="{7AFAB952-A31C-49BF-BDD8-FFE29AB0BE6B}" presName="sibTrans" presStyleCnt="0"/>
      <dgm:spPr/>
    </dgm:pt>
    <dgm:pt modelId="{65C382A2-050B-43A5-A0B8-3DB0E17BD598}" type="pres">
      <dgm:prSet presAssocID="{0F95F061-E1E0-484E-90C8-710D4CFB03B2}" presName="compNode" presStyleCnt="0"/>
      <dgm:spPr/>
    </dgm:pt>
    <dgm:pt modelId="{169BE3CC-2137-48D5-923E-17251E61DA9F}" type="pres">
      <dgm:prSet presAssocID="{0F95F061-E1E0-484E-90C8-710D4CFB03B2}" presName="iconBgRect" presStyleLbl="bgShp" presStyleIdx="1" presStyleCnt="3"/>
      <dgm:spPr/>
    </dgm:pt>
    <dgm:pt modelId="{CEC9C1C5-363C-4D5B-8737-7547BD5B91D9}" type="pres">
      <dgm:prSet presAssocID="{0F95F061-E1E0-484E-90C8-710D4CFB03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F464EC7-167F-4BB7-975D-8CFF5E5D51AA}" type="pres">
      <dgm:prSet presAssocID="{0F95F061-E1E0-484E-90C8-710D4CFB03B2}" presName="spaceRect" presStyleCnt="0"/>
      <dgm:spPr/>
    </dgm:pt>
    <dgm:pt modelId="{AA9F3BD8-9215-4A50-BB20-B6183CA7D0AD}" type="pres">
      <dgm:prSet presAssocID="{0F95F061-E1E0-484E-90C8-710D4CFB03B2}" presName="textRect" presStyleLbl="revTx" presStyleIdx="1" presStyleCnt="3">
        <dgm:presLayoutVars>
          <dgm:chMax val="1"/>
          <dgm:chPref val="1"/>
        </dgm:presLayoutVars>
      </dgm:prSet>
      <dgm:spPr/>
    </dgm:pt>
    <dgm:pt modelId="{8BD028CB-F3DA-4177-9A0B-C34665DF47B9}" type="pres">
      <dgm:prSet presAssocID="{3F33C43D-0FCC-47F8-A495-3CE84C58B6C7}" presName="sibTrans" presStyleCnt="0"/>
      <dgm:spPr/>
    </dgm:pt>
    <dgm:pt modelId="{F2B5E54D-12C0-447F-B54A-CFFF953A221F}" type="pres">
      <dgm:prSet presAssocID="{D810BB99-6097-48EF-8EE8-91C3BA5C0AFE}" presName="compNode" presStyleCnt="0"/>
      <dgm:spPr/>
    </dgm:pt>
    <dgm:pt modelId="{C25A1885-E7AA-44F2-9BB9-A34F80859E61}" type="pres">
      <dgm:prSet presAssocID="{D810BB99-6097-48EF-8EE8-91C3BA5C0AFE}" presName="iconBgRect" presStyleLbl="bgShp" presStyleIdx="2" presStyleCnt="3"/>
      <dgm:spPr/>
    </dgm:pt>
    <dgm:pt modelId="{309F3217-C40A-4E12-B4F0-28F07A5E087C}" type="pres">
      <dgm:prSet presAssocID="{D810BB99-6097-48EF-8EE8-91C3BA5C0A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8238393-5FC7-43BD-A033-9EA5638547C7}" type="pres">
      <dgm:prSet presAssocID="{D810BB99-6097-48EF-8EE8-91C3BA5C0AFE}" presName="spaceRect" presStyleCnt="0"/>
      <dgm:spPr/>
    </dgm:pt>
    <dgm:pt modelId="{2801085E-D92C-4DB6-BC90-5619D9536420}" type="pres">
      <dgm:prSet presAssocID="{D810BB99-6097-48EF-8EE8-91C3BA5C0A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9DAE34-3C04-4B2C-8C7A-36FBEB8F9567}" type="presOf" srcId="{D810BB99-6097-48EF-8EE8-91C3BA5C0AFE}" destId="{2801085E-D92C-4DB6-BC90-5619D9536420}" srcOrd="0" destOrd="0" presId="urn:microsoft.com/office/officeart/2018/5/layout/IconCircleLabelList"/>
    <dgm:cxn modelId="{EA7DA935-731A-4A2F-9201-1602208E22A5}" type="presOf" srcId="{AFE82D3D-8051-4015-B9B1-652B641EA3D3}" destId="{B9C8FF8B-6A9D-4CBA-B2C5-404B43FB9BC4}" srcOrd="0" destOrd="0" presId="urn:microsoft.com/office/officeart/2018/5/layout/IconCircleLabelList"/>
    <dgm:cxn modelId="{A4931737-2402-48ED-B24A-1DAE9E7DC56A}" srcId="{AFE82D3D-8051-4015-B9B1-652B641EA3D3}" destId="{1A14E98A-8D77-4292-BBD1-013ED605F674}" srcOrd="0" destOrd="0" parTransId="{8C751EA0-CA34-461B-888D-79DA413E496C}" sibTransId="{7AFAB952-A31C-49BF-BDD8-FFE29AB0BE6B}"/>
    <dgm:cxn modelId="{0EF3363D-8B8D-4370-9A63-16FF523F8823}" srcId="{AFE82D3D-8051-4015-B9B1-652B641EA3D3}" destId="{D810BB99-6097-48EF-8EE8-91C3BA5C0AFE}" srcOrd="2" destOrd="0" parTransId="{F9858AC7-DD91-44AF-A777-2223948640AC}" sibTransId="{94F31396-B787-406B-8D8A-DA31E4368894}"/>
    <dgm:cxn modelId="{1852C771-993D-47B6-B002-A4637053FD00}" srcId="{AFE82D3D-8051-4015-B9B1-652B641EA3D3}" destId="{0F95F061-E1E0-484E-90C8-710D4CFB03B2}" srcOrd="1" destOrd="0" parTransId="{5E467AE0-04D7-4DA1-8EF5-DEAD06FF359A}" sibTransId="{3F33C43D-0FCC-47F8-A495-3CE84C58B6C7}"/>
    <dgm:cxn modelId="{D435B67D-39C9-430A-9F2F-B6015C9877A8}" type="presOf" srcId="{1A14E98A-8D77-4292-BBD1-013ED605F674}" destId="{114319BF-3C9F-4F6F-B7C0-CB6003898BA3}" srcOrd="0" destOrd="0" presId="urn:microsoft.com/office/officeart/2018/5/layout/IconCircleLabelList"/>
    <dgm:cxn modelId="{F9ACAFC7-7E6B-44D8-862C-7C6DA41C5F3E}" type="presOf" srcId="{0F95F061-E1E0-484E-90C8-710D4CFB03B2}" destId="{AA9F3BD8-9215-4A50-BB20-B6183CA7D0AD}" srcOrd="0" destOrd="0" presId="urn:microsoft.com/office/officeart/2018/5/layout/IconCircleLabelList"/>
    <dgm:cxn modelId="{5560756F-F0F3-44C0-8BC1-AE4443BA7033}" type="presParOf" srcId="{B9C8FF8B-6A9D-4CBA-B2C5-404B43FB9BC4}" destId="{B0D27742-1B56-4F9E-9EE7-C8EF2253E785}" srcOrd="0" destOrd="0" presId="urn:microsoft.com/office/officeart/2018/5/layout/IconCircleLabelList"/>
    <dgm:cxn modelId="{1AB5638E-56A5-4E53-9922-BB05F31BCB6E}" type="presParOf" srcId="{B0D27742-1B56-4F9E-9EE7-C8EF2253E785}" destId="{F65DC3FE-54BC-4514-9A3D-49DAEDC1905B}" srcOrd="0" destOrd="0" presId="urn:microsoft.com/office/officeart/2018/5/layout/IconCircleLabelList"/>
    <dgm:cxn modelId="{1CDDE2EF-C118-4B4E-826C-2CFA694F1F3A}" type="presParOf" srcId="{B0D27742-1B56-4F9E-9EE7-C8EF2253E785}" destId="{94EB5446-F798-4BD5-AD5A-BCD29B217AC5}" srcOrd="1" destOrd="0" presId="urn:microsoft.com/office/officeart/2018/5/layout/IconCircleLabelList"/>
    <dgm:cxn modelId="{3F9FFD9A-DC42-4203-851B-E2AF882CC6F0}" type="presParOf" srcId="{B0D27742-1B56-4F9E-9EE7-C8EF2253E785}" destId="{9BB81179-39E9-4690-A732-82C2266C94DD}" srcOrd="2" destOrd="0" presId="urn:microsoft.com/office/officeart/2018/5/layout/IconCircleLabelList"/>
    <dgm:cxn modelId="{96F6C3D1-B84A-4C7B-9B78-22B9D91B2FA4}" type="presParOf" srcId="{B0D27742-1B56-4F9E-9EE7-C8EF2253E785}" destId="{114319BF-3C9F-4F6F-B7C0-CB6003898BA3}" srcOrd="3" destOrd="0" presId="urn:microsoft.com/office/officeart/2018/5/layout/IconCircleLabelList"/>
    <dgm:cxn modelId="{0496A925-0B67-49D3-8E25-24F355684AD1}" type="presParOf" srcId="{B9C8FF8B-6A9D-4CBA-B2C5-404B43FB9BC4}" destId="{A305A2DE-95A9-4D53-8920-7B9E21AECC02}" srcOrd="1" destOrd="0" presId="urn:microsoft.com/office/officeart/2018/5/layout/IconCircleLabelList"/>
    <dgm:cxn modelId="{460E5B5F-4A1D-4C4F-AA38-A43917122F04}" type="presParOf" srcId="{B9C8FF8B-6A9D-4CBA-B2C5-404B43FB9BC4}" destId="{65C382A2-050B-43A5-A0B8-3DB0E17BD598}" srcOrd="2" destOrd="0" presId="urn:microsoft.com/office/officeart/2018/5/layout/IconCircleLabelList"/>
    <dgm:cxn modelId="{B61071DD-F260-4F2A-8B39-9307B7E4740A}" type="presParOf" srcId="{65C382A2-050B-43A5-A0B8-3DB0E17BD598}" destId="{169BE3CC-2137-48D5-923E-17251E61DA9F}" srcOrd="0" destOrd="0" presId="urn:microsoft.com/office/officeart/2018/5/layout/IconCircleLabelList"/>
    <dgm:cxn modelId="{E8693E88-2149-4D7A-8C84-E52F950E4505}" type="presParOf" srcId="{65C382A2-050B-43A5-A0B8-3DB0E17BD598}" destId="{CEC9C1C5-363C-4D5B-8737-7547BD5B91D9}" srcOrd="1" destOrd="0" presId="urn:microsoft.com/office/officeart/2018/5/layout/IconCircleLabelList"/>
    <dgm:cxn modelId="{2DC0108A-AE36-40F0-8939-C069B3345F72}" type="presParOf" srcId="{65C382A2-050B-43A5-A0B8-3DB0E17BD598}" destId="{DF464EC7-167F-4BB7-975D-8CFF5E5D51AA}" srcOrd="2" destOrd="0" presId="urn:microsoft.com/office/officeart/2018/5/layout/IconCircleLabelList"/>
    <dgm:cxn modelId="{FBB5FBC9-D81E-4FB5-ACAA-ED62D7572D5A}" type="presParOf" srcId="{65C382A2-050B-43A5-A0B8-3DB0E17BD598}" destId="{AA9F3BD8-9215-4A50-BB20-B6183CA7D0AD}" srcOrd="3" destOrd="0" presId="urn:microsoft.com/office/officeart/2018/5/layout/IconCircleLabelList"/>
    <dgm:cxn modelId="{31F6506A-40F0-402E-B226-BA1F1A79033D}" type="presParOf" srcId="{B9C8FF8B-6A9D-4CBA-B2C5-404B43FB9BC4}" destId="{8BD028CB-F3DA-4177-9A0B-C34665DF47B9}" srcOrd="3" destOrd="0" presId="urn:microsoft.com/office/officeart/2018/5/layout/IconCircleLabelList"/>
    <dgm:cxn modelId="{22051F28-1A8A-4CAB-8E7E-66F80C2929C7}" type="presParOf" srcId="{B9C8FF8B-6A9D-4CBA-B2C5-404B43FB9BC4}" destId="{F2B5E54D-12C0-447F-B54A-CFFF953A221F}" srcOrd="4" destOrd="0" presId="urn:microsoft.com/office/officeart/2018/5/layout/IconCircleLabelList"/>
    <dgm:cxn modelId="{24E0374F-B7EE-4BCC-B115-F7AC63CC935D}" type="presParOf" srcId="{F2B5E54D-12C0-447F-B54A-CFFF953A221F}" destId="{C25A1885-E7AA-44F2-9BB9-A34F80859E61}" srcOrd="0" destOrd="0" presId="urn:microsoft.com/office/officeart/2018/5/layout/IconCircleLabelList"/>
    <dgm:cxn modelId="{75288C47-F12C-4CB4-9CAF-4FB42F0838E9}" type="presParOf" srcId="{F2B5E54D-12C0-447F-B54A-CFFF953A221F}" destId="{309F3217-C40A-4E12-B4F0-28F07A5E087C}" srcOrd="1" destOrd="0" presId="urn:microsoft.com/office/officeart/2018/5/layout/IconCircleLabelList"/>
    <dgm:cxn modelId="{90CAA20C-1AAF-4688-B4D8-0E0FA2805231}" type="presParOf" srcId="{F2B5E54D-12C0-447F-B54A-CFFF953A221F}" destId="{68238393-5FC7-43BD-A033-9EA5638547C7}" srcOrd="2" destOrd="0" presId="urn:microsoft.com/office/officeart/2018/5/layout/IconCircleLabelList"/>
    <dgm:cxn modelId="{8DC59482-0CD8-4F23-A18A-BF8B8DB3E539}" type="presParOf" srcId="{F2B5E54D-12C0-447F-B54A-CFFF953A221F}" destId="{2801085E-D92C-4DB6-BC90-5619D953642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DEB3AA-BB4C-40A7-AAB6-D4D3A29247F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E9A2E5-371D-4132-AA6F-E10C65CB122B}">
      <dgm:prSet/>
      <dgm:spPr/>
      <dgm:t>
        <a:bodyPr/>
        <a:lstStyle/>
        <a:p>
          <a:r>
            <a:rPr lang="en-US" dirty="0"/>
            <a:t>The restaurants that have rate more </a:t>
          </a:r>
          <a:r>
            <a:rPr lang="en-US"/>
            <a:t>than 3.9 </a:t>
          </a:r>
          <a:r>
            <a:rPr lang="en-US" dirty="0"/>
            <a:t>is higher than the restaurants that have rate Less </a:t>
          </a:r>
          <a:r>
            <a:rPr lang="en-US"/>
            <a:t>than 3.9</a:t>
          </a:r>
          <a:endParaRPr lang="en-US" dirty="0"/>
        </a:p>
      </dgm:t>
    </dgm:pt>
    <dgm:pt modelId="{8C5B4A21-07B6-4ADC-88D6-ADAFDD0469BC}" type="parTrans" cxnId="{12E64A85-926C-48FD-97A8-51D8B49B555E}">
      <dgm:prSet/>
      <dgm:spPr/>
      <dgm:t>
        <a:bodyPr/>
        <a:lstStyle/>
        <a:p>
          <a:endParaRPr lang="en-US"/>
        </a:p>
      </dgm:t>
    </dgm:pt>
    <dgm:pt modelId="{54F80C30-47AE-4E76-B134-AF4BE5C0D5E0}" type="sibTrans" cxnId="{12E64A85-926C-48FD-97A8-51D8B49B555E}">
      <dgm:prSet/>
      <dgm:spPr/>
      <dgm:t>
        <a:bodyPr/>
        <a:lstStyle/>
        <a:p>
          <a:endParaRPr lang="en-US"/>
        </a:p>
      </dgm:t>
    </dgm:pt>
    <dgm:pt modelId="{D47449F9-D957-415A-AB28-17A8CB8E51A2}">
      <dgm:prSet/>
      <dgm:spPr/>
      <dgm:t>
        <a:bodyPr/>
        <a:lstStyle/>
        <a:p>
          <a:r>
            <a:rPr lang="en-US" dirty="0"/>
            <a:t>The accuracy of our model is 84%</a:t>
          </a:r>
        </a:p>
      </dgm:t>
    </dgm:pt>
    <dgm:pt modelId="{DC2CB44A-013D-4003-86E1-84B783EB2B5A}" type="parTrans" cxnId="{49354BA0-8A8A-4BD5-B91A-B1ABB5A7F77B}">
      <dgm:prSet/>
      <dgm:spPr/>
      <dgm:t>
        <a:bodyPr/>
        <a:lstStyle/>
        <a:p>
          <a:endParaRPr lang="en-US"/>
        </a:p>
      </dgm:t>
    </dgm:pt>
    <dgm:pt modelId="{F2C7B285-4E2D-49BF-8CB9-218DCD930C00}" type="sibTrans" cxnId="{49354BA0-8A8A-4BD5-B91A-B1ABB5A7F77B}">
      <dgm:prSet/>
      <dgm:spPr/>
      <dgm:t>
        <a:bodyPr/>
        <a:lstStyle/>
        <a:p>
          <a:endParaRPr lang="en-US"/>
        </a:p>
      </dgm:t>
    </dgm:pt>
    <dgm:pt modelId="{E3320CB4-010A-4DF9-B44C-3E30898F3C0C}" type="pres">
      <dgm:prSet presAssocID="{31DEB3AA-BB4C-40A7-AAB6-D4D3A29247F7}" presName="root" presStyleCnt="0">
        <dgm:presLayoutVars>
          <dgm:dir/>
          <dgm:resizeHandles val="exact"/>
        </dgm:presLayoutVars>
      </dgm:prSet>
      <dgm:spPr/>
    </dgm:pt>
    <dgm:pt modelId="{BE87E66B-F77D-4803-9869-CE00A0F7AACB}" type="pres">
      <dgm:prSet presAssocID="{9DE9A2E5-371D-4132-AA6F-E10C65CB122B}" presName="compNode" presStyleCnt="0"/>
      <dgm:spPr/>
    </dgm:pt>
    <dgm:pt modelId="{B360F1D5-2033-4F66-97F3-069337182FB4}" type="pres">
      <dgm:prSet presAssocID="{9DE9A2E5-371D-4132-AA6F-E10C65CB122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85A28AC2-EC65-4F5E-BF30-7C5492D9AB77}" type="pres">
      <dgm:prSet presAssocID="{9DE9A2E5-371D-4132-AA6F-E10C65CB122B}" presName="spaceRect" presStyleCnt="0"/>
      <dgm:spPr/>
    </dgm:pt>
    <dgm:pt modelId="{6C193FC2-A894-4B5B-B736-4C32225C445D}" type="pres">
      <dgm:prSet presAssocID="{9DE9A2E5-371D-4132-AA6F-E10C65CB122B}" presName="textRect" presStyleLbl="revTx" presStyleIdx="0" presStyleCnt="2">
        <dgm:presLayoutVars>
          <dgm:chMax val="1"/>
          <dgm:chPref val="1"/>
        </dgm:presLayoutVars>
      </dgm:prSet>
      <dgm:spPr/>
    </dgm:pt>
    <dgm:pt modelId="{7D3E2660-6FD8-44FE-BE34-A60584632954}" type="pres">
      <dgm:prSet presAssocID="{54F80C30-47AE-4E76-B134-AF4BE5C0D5E0}" presName="sibTrans" presStyleCnt="0"/>
      <dgm:spPr/>
    </dgm:pt>
    <dgm:pt modelId="{6410EC05-26D1-4588-8F94-A3F6128473DD}" type="pres">
      <dgm:prSet presAssocID="{D47449F9-D957-415A-AB28-17A8CB8E51A2}" presName="compNode" presStyleCnt="0"/>
      <dgm:spPr/>
    </dgm:pt>
    <dgm:pt modelId="{37FF8608-5E8C-44A8-82EF-DCE683743396}" type="pres">
      <dgm:prSet presAssocID="{D47449F9-D957-415A-AB28-17A8CB8E51A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28CC823-3861-4971-A74E-B6D7B9593372}" type="pres">
      <dgm:prSet presAssocID="{D47449F9-D957-415A-AB28-17A8CB8E51A2}" presName="spaceRect" presStyleCnt="0"/>
      <dgm:spPr/>
    </dgm:pt>
    <dgm:pt modelId="{650F79F9-DC16-43BC-8312-593B26EC27DE}" type="pres">
      <dgm:prSet presAssocID="{D47449F9-D957-415A-AB28-17A8CB8E51A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245B722-F1D9-4F27-B074-789A0716854B}" type="presOf" srcId="{31DEB3AA-BB4C-40A7-AAB6-D4D3A29247F7}" destId="{E3320CB4-010A-4DF9-B44C-3E30898F3C0C}" srcOrd="0" destOrd="0" presId="urn:microsoft.com/office/officeart/2018/2/layout/IconLabelList"/>
    <dgm:cxn modelId="{57B90B36-E755-44C2-925F-7A64B679FA24}" type="presOf" srcId="{9DE9A2E5-371D-4132-AA6F-E10C65CB122B}" destId="{6C193FC2-A894-4B5B-B736-4C32225C445D}" srcOrd="0" destOrd="0" presId="urn:microsoft.com/office/officeart/2018/2/layout/IconLabelList"/>
    <dgm:cxn modelId="{62D69158-CE69-424A-BB08-2389E1A99F77}" type="presOf" srcId="{D47449F9-D957-415A-AB28-17A8CB8E51A2}" destId="{650F79F9-DC16-43BC-8312-593B26EC27DE}" srcOrd="0" destOrd="0" presId="urn:microsoft.com/office/officeart/2018/2/layout/IconLabelList"/>
    <dgm:cxn modelId="{12E64A85-926C-48FD-97A8-51D8B49B555E}" srcId="{31DEB3AA-BB4C-40A7-AAB6-D4D3A29247F7}" destId="{9DE9A2E5-371D-4132-AA6F-E10C65CB122B}" srcOrd="0" destOrd="0" parTransId="{8C5B4A21-07B6-4ADC-88D6-ADAFDD0469BC}" sibTransId="{54F80C30-47AE-4E76-B134-AF4BE5C0D5E0}"/>
    <dgm:cxn modelId="{49354BA0-8A8A-4BD5-B91A-B1ABB5A7F77B}" srcId="{31DEB3AA-BB4C-40A7-AAB6-D4D3A29247F7}" destId="{D47449F9-D957-415A-AB28-17A8CB8E51A2}" srcOrd="1" destOrd="0" parTransId="{DC2CB44A-013D-4003-86E1-84B783EB2B5A}" sibTransId="{F2C7B285-4E2D-49BF-8CB9-218DCD930C00}"/>
    <dgm:cxn modelId="{F2A9556B-DFD0-41DE-8F96-D9B07672E7F3}" type="presParOf" srcId="{E3320CB4-010A-4DF9-B44C-3E30898F3C0C}" destId="{BE87E66B-F77D-4803-9869-CE00A0F7AACB}" srcOrd="0" destOrd="0" presId="urn:microsoft.com/office/officeart/2018/2/layout/IconLabelList"/>
    <dgm:cxn modelId="{9FF229BB-9018-4150-9331-54CCA396ADAC}" type="presParOf" srcId="{BE87E66B-F77D-4803-9869-CE00A0F7AACB}" destId="{B360F1D5-2033-4F66-97F3-069337182FB4}" srcOrd="0" destOrd="0" presId="urn:microsoft.com/office/officeart/2018/2/layout/IconLabelList"/>
    <dgm:cxn modelId="{8D10F2C8-8EBA-46BA-832E-4B433F9731D3}" type="presParOf" srcId="{BE87E66B-F77D-4803-9869-CE00A0F7AACB}" destId="{85A28AC2-EC65-4F5E-BF30-7C5492D9AB77}" srcOrd="1" destOrd="0" presId="urn:microsoft.com/office/officeart/2018/2/layout/IconLabelList"/>
    <dgm:cxn modelId="{39F54A73-2693-4CD0-AEAD-C5FE9E280F8F}" type="presParOf" srcId="{BE87E66B-F77D-4803-9869-CE00A0F7AACB}" destId="{6C193FC2-A894-4B5B-B736-4C32225C445D}" srcOrd="2" destOrd="0" presId="urn:microsoft.com/office/officeart/2018/2/layout/IconLabelList"/>
    <dgm:cxn modelId="{CB9FA103-148B-4183-B84E-CA0CC452D5F8}" type="presParOf" srcId="{E3320CB4-010A-4DF9-B44C-3E30898F3C0C}" destId="{7D3E2660-6FD8-44FE-BE34-A60584632954}" srcOrd="1" destOrd="0" presId="urn:microsoft.com/office/officeart/2018/2/layout/IconLabelList"/>
    <dgm:cxn modelId="{63E3B0F0-6DFF-4A7E-A849-D59FB85A2B79}" type="presParOf" srcId="{E3320CB4-010A-4DF9-B44C-3E30898F3C0C}" destId="{6410EC05-26D1-4588-8F94-A3F6128473DD}" srcOrd="2" destOrd="0" presId="urn:microsoft.com/office/officeart/2018/2/layout/IconLabelList"/>
    <dgm:cxn modelId="{6DE2EA46-E5F8-40FF-A9D2-F974E6AC1B07}" type="presParOf" srcId="{6410EC05-26D1-4588-8F94-A3F6128473DD}" destId="{37FF8608-5E8C-44A8-82EF-DCE683743396}" srcOrd="0" destOrd="0" presId="urn:microsoft.com/office/officeart/2018/2/layout/IconLabelList"/>
    <dgm:cxn modelId="{A1B05FD9-5A9A-49CB-AB0F-14B0396E0B92}" type="presParOf" srcId="{6410EC05-26D1-4588-8F94-A3F6128473DD}" destId="{328CC823-3861-4971-A74E-B6D7B9593372}" srcOrd="1" destOrd="0" presId="urn:microsoft.com/office/officeart/2018/2/layout/IconLabelList"/>
    <dgm:cxn modelId="{1DFD6315-0AE4-447F-B9CC-E9A4E49A412E}" type="presParOf" srcId="{6410EC05-26D1-4588-8F94-A3F6128473DD}" destId="{650F79F9-DC16-43BC-8312-593B26EC27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3FE-54BC-4514-9A3D-49DAEDC1905B}">
      <dsp:nvSpPr>
        <dsp:cNvPr id="0" name=""/>
        <dsp:cNvSpPr/>
      </dsp:nvSpPr>
      <dsp:spPr>
        <a:xfrm>
          <a:off x="623999" y="262425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B5446-F798-4BD5-AD5A-BCD29B217AC5}">
      <dsp:nvSpPr>
        <dsp:cNvPr id="0" name=""/>
        <dsp:cNvSpPr/>
      </dsp:nvSpPr>
      <dsp:spPr>
        <a:xfrm>
          <a:off x="100424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319BF-3C9F-4F6F-B7C0-CB6003898BA3}">
      <dsp:nvSpPr>
        <dsp:cNvPr id="0" name=""/>
        <dsp:cNvSpPr/>
      </dsp:nvSpPr>
      <dsp:spPr>
        <a:xfrm>
          <a:off x="5362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par plot to </a:t>
          </a:r>
          <a:r>
            <a:rPr lang="en-US" sz="1400" kern="1200" dirty="0" err="1"/>
            <a:t>showthe</a:t>
          </a:r>
          <a:r>
            <a:rPr lang="en-US" sz="1400" kern="1200" dirty="0"/>
            <a:t> most repeated restaurant in the data</a:t>
          </a:r>
        </a:p>
      </dsp:txBody>
      <dsp:txXfrm>
        <a:off x="53624" y="2602424"/>
        <a:ext cx="2925000" cy="720000"/>
      </dsp:txXfrm>
    </dsp:sp>
    <dsp:sp modelId="{169BE3CC-2137-48D5-923E-17251E61DA9F}">
      <dsp:nvSpPr>
        <dsp:cNvPr id="0" name=""/>
        <dsp:cNvSpPr/>
      </dsp:nvSpPr>
      <dsp:spPr>
        <a:xfrm>
          <a:off x="4060874" y="262425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9C1C5-363C-4D5B-8737-7547BD5B91D9}">
      <dsp:nvSpPr>
        <dsp:cNvPr id="0" name=""/>
        <dsp:cNvSpPr/>
      </dsp:nvSpPr>
      <dsp:spPr>
        <a:xfrm>
          <a:off x="4441124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F3BD8-9215-4A50-BB20-B6183CA7D0AD}">
      <dsp:nvSpPr>
        <dsp:cNvPr id="0" name=""/>
        <dsp:cNvSpPr/>
      </dsp:nvSpPr>
      <dsp:spPr>
        <a:xfrm>
          <a:off x="3490499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Also used correlation table to see the correlation between features</a:t>
          </a:r>
        </a:p>
      </dsp:txBody>
      <dsp:txXfrm>
        <a:off x="3490499" y="2602424"/>
        <a:ext cx="2925000" cy="720000"/>
      </dsp:txXfrm>
    </dsp:sp>
    <dsp:sp modelId="{C25A1885-E7AA-44F2-9BB9-A34F80859E61}">
      <dsp:nvSpPr>
        <dsp:cNvPr id="0" name=""/>
        <dsp:cNvSpPr/>
      </dsp:nvSpPr>
      <dsp:spPr>
        <a:xfrm>
          <a:off x="7497749" y="262425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F3217-C40A-4E12-B4F0-28F07A5E087C}">
      <dsp:nvSpPr>
        <dsp:cNvPr id="0" name=""/>
        <dsp:cNvSpPr/>
      </dsp:nvSpPr>
      <dsp:spPr>
        <a:xfrm>
          <a:off x="787799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1085E-D92C-4DB6-BC90-5619D9536420}">
      <dsp:nvSpPr>
        <dsp:cNvPr id="0" name=""/>
        <dsp:cNvSpPr/>
      </dsp:nvSpPr>
      <dsp:spPr>
        <a:xfrm>
          <a:off x="692737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lastly show the percentage of restaurants that provide book table and online order with its rate</a:t>
          </a:r>
        </a:p>
      </dsp:txBody>
      <dsp:txXfrm>
        <a:off x="6927374" y="2602424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0F1D5-2033-4F66-97F3-069337182FB4}">
      <dsp:nvSpPr>
        <dsp:cNvPr id="0" name=""/>
        <dsp:cNvSpPr/>
      </dsp:nvSpPr>
      <dsp:spPr>
        <a:xfrm>
          <a:off x="1442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3FC2-A894-4B5B-B736-4C32225C445D}">
      <dsp:nvSpPr>
        <dsp:cNvPr id="0" name=""/>
        <dsp:cNvSpPr/>
      </dsp:nvSpPr>
      <dsp:spPr>
        <a:xfrm>
          <a:off x="254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restaurants that have rate more </a:t>
          </a:r>
          <a:r>
            <a:rPr lang="en-US" sz="1900" kern="1200"/>
            <a:t>than 3.9 </a:t>
          </a:r>
          <a:r>
            <a:rPr lang="en-US" sz="1900" kern="1200" dirty="0"/>
            <a:t>is higher than the restaurants that have rate Less </a:t>
          </a:r>
          <a:r>
            <a:rPr lang="en-US" sz="1900" kern="1200"/>
            <a:t>than 3.9</a:t>
          </a:r>
          <a:endParaRPr lang="en-US" sz="1900" kern="1200" dirty="0"/>
        </a:p>
      </dsp:txBody>
      <dsp:txXfrm>
        <a:off x="254999" y="2639680"/>
        <a:ext cx="4320000" cy="720000"/>
      </dsp:txXfrm>
    </dsp:sp>
    <dsp:sp modelId="{37FF8608-5E8C-44A8-82EF-DCE683743396}">
      <dsp:nvSpPr>
        <dsp:cNvPr id="0" name=""/>
        <dsp:cNvSpPr/>
      </dsp:nvSpPr>
      <dsp:spPr>
        <a:xfrm>
          <a:off x="6518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F79F9-DC16-43BC-8312-593B26EC27DE}">
      <dsp:nvSpPr>
        <dsp:cNvPr id="0" name=""/>
        <dsp:cNvSpPr/>
      </dsp:nvSpPr>
      <dsp:spPr>
        <a:xfrm>
          <a:off x="5330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accuracy of our model is 84%</a:t>
          </a:r>
        </a:p>
      </dsp:txBody>
      <dsp:txXfrm>
        <a:off x="5330999" y="263968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95492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" name="Picture 4" descr="A plate of food on a red background&#10;&#10;Description automatically generated with low confidence">
            <a:extLst>
              <a:ext uri="{FF2B5EF4-FFF2-40B4-BE49-F238E27FC236}">
                <a16:creationId xmlns:a16="http://schemas.microsoft.com/office/drawing/2014/main" id="{312B11AE-7579-5745-1E56-344AFCE54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9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51B0-BE7E-4EED-9691-210DA8F5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Agenda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63F05-0697-DFAD-D10B-264F74364BFF}"/>
              </a:ext>
            </a:extLst>
          </p:cNvPr>
          <p:cNvSpPr txBox="1"/>
          <p:nvPr/>
        </p:nvSpPr>
        <p:spPr>
          <a:xfrm>
            <a:off x="1261241" y="2017987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Introduction</a:t>
            </a:r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37FCC-01FC-13B9-6176-88D9645D4C41}"/>
              </a:ext>
            </a:extLst>
          </p:cNvPr>
          <p:cNvSpPr txBox="1"/>
          <p:nvPr/>
        </p:nvSpPr>
        <p:spPr>
          <a:xfrm>
            <a:off x="1261241" y="2512331"/>
            <a:ext cx="19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Statement</a:t>
            </a:r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D639F-D43F-62AE-0A24-978DB58B319A}"/>
              </a:ext>
            </a:extLst>
          </p:cNvPr>
          <p:cNvSpPr txBox="1"/>
          <p:nvPr/>
        </p:nvSpPr>
        <p:spPr>
          <a:xfrm>
            <a:off x="1261241" y="3006675"/>
            <a:ext cx="325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Preprocessing and Cleaning</a:t>
            </a:r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41856-7625-9D79-E7CC-2CA9147F0C78}"/>
              </a:ext>
            </a:extLst>
          </p:cNvPr>
          <p:cNvSpPr txBox="1"/>
          <p:nvPr/>
        </p:nvSpPr>
        <p:spPr>
          <a:xfrm>
            <a:off x="1261241" y="3496557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Methodology</a:t>
            </a:r>
            <a:endParaRPr lang="en-E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E1865-4857-92EB-727D-22BC1D4C943F}"/>
              </a:ext>
            </a:extLst>
          </p:cNvPr>
          <p:cNvSpPr txBox="1"/>
          <p:nvPr/>
        </p:nvSpPr>
        <p:spPr>
          <a:xfrm>
            <a:off x="1261241" y="4476321"/>
            <a:ext cx="77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AFE941-0F44-C6B8-61D0-A8ECA3BAE3F7}"/>
              </a:ext>
            </a:extLst>
          </p:cNvPr>
          <p:cNvSpPr txBox="1"/>
          <p:nvPr/>
        </p:nvSpPr>
        <p:spPr>
          <a:xfrm>
            <a:off x="1261241" y="3986439"/>
            <a:ext cx="245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Technical </a:t>
            </a:r>
            <a:r>
              <a:rPr lang="en-US" dirty="0"/>
              <a:t>Implementation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47421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DCA630-AB67-AFE0-DA5C-1C2BA56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5" name="Picture 4" descr="Variety of fresh salads">
            <a:extLst>
              <a:ext uri="{FF2B5EF4-FFF2-40B4-BE49-F238E27FC236}">
                <a16:creationId xmlns:a16="http://schemas.microsoft.com/office/drawing/2014/main" id="{1CAE12FD-B964-567A-2932-2AC4B407A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2" r="24920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3DADFC-9221-E7CD-9CA1-D61C8DA5C482}"/>
              </a:ext>
            </a:extLst>
          </p:cNvPr>
          <p:cNvSpPr txBox="1"/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Bengaluru being one such city has more than 12,000 restaurants with restaurants serving dishes from all over the world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5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30CB47-BDE5-B52E-51D7-C8F496F9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6" name="Picture 4" descr="Top view of sandwiches on the table">
            <a:extLst>
              <a:ext uri="{FF2B5EF4-FFF2-40B4-BE49-F238E27FC236}">
                <a16:creationId xmlns:a16="http://schemas.microsoft.com/office/drawing/2014/main" id="{097978FA-25AE-B5C5-0618-BBF6B89CC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57" r="495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C6ED8C-AAAE-5EE4-412D-F2C581F0DE53}"/>
              </a:ext>
            </a:extLst>
          </p:cNvPr>
          <p:cNvSpPr txBox="1"/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We can’t rate the new restaurants so if we know some things, we can rate them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We want to know the rating of new restaurant based on its votes and the cost or approximate cost If 2 people will buy a meal </a:t>
            </a:r>
          </a:p>
        </p:txBody>
      </p:sp>
    </p:spTree>
    <p:extLst>
      <p:ext uri="{BB962C8B-B14F-4D97-AF65-F5344CB8AC3E}">
        <p14:creationId xmlns:p14="http://schemas.microsoft.com/office/powerpoint/2010/main" val="341351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299E-7615-26EE-200C-FE47E7FE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98" y="618518"/>
            <a:ext cx="6894027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 and Cleaning</a:t>
            </a:r>
            <a:br>
              <a:rPr lang="en-EG" dirty="0"/>
            </a:b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5C165-58A3-73E5-58B2-CC87181AB0E4}"/>
              </a:ext>
            </a:extLst>
          </p:cNvPr>
          <p:cNvSpPr txBox="1"/>
          <p:nvPr/>
        </p:nvSpPr>
        <p:spPr>
          <a:xfrm>
            <a:off x="5333798" y="1768476"/>
            <a:ext cx="6681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Actually data was for EDA but </a:t>
            </a:r>
            <a:r>
              <a:rPr lang="en-US" dirty="0"/>
              <a:t>we make some preprocessing to use it in our purpose like knowing the distribution of features and its correlation to choose right type of naïve bayes</a:t>
            </a:r>
          </a:p>
          <a:p>
            <a:endParaRPr lang="en-US" dirty="0"/>
          </a:p>
          <a:p>
            <a:r>
              <a:rPr lang="en-US" dirty="0"/>
              <a:t>We preprocess the data and clean it by: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Removing “nan” and “-” signs from features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</a:t>
            </a:r>
            <a:r>
              <a:rPr lang="en-EG" dirty="0"/>
              <a:t>rop non usful columns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EG" dirty="0"/>
              <a:t>onvert some columns from string to numerical form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EG" dirty="0"/>
              <a:t>onvert the target to if the rate &gt; 3.9 get 1 else 0</a:t>
            </a:r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26184DA-5B96-CEC0-C7A3-B1ABA8DA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5585"/>
            <a:ext cx="5112438" cy="68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4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21" name="Rectangle 52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E178C-8DFE-4571-9E7F-CCC09FC6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122" name="TextBox 3">
            <a:extLst>
              <a:ext uri="{FF2B5EF4-FFF2-40B4-BE49-F238E27FC236}">
                <a16:creationId xmlns:a16="http://schemas.microsoft.com/office/drawing/2014/main" id="{FB15EB86-D3E6-F5E3-29E5-5915EFB59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60734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897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67255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83EE45C0-19CD-5F8A-CE21-85C1658AA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1118187"/>
            <a:ext cx="2400376" cy="221434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5C29AA3-A1AC-448F-A505-87CEAA1D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7949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67255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ne, rectangle, plot&#10;&#10;Description automatically generated">
            <a:extLst>
              <a:ext uri="{FF2B5EF4-FFF2-40B4-BE49-F238E27FC236}">
                <a16:creationId xmlns:a16="http://schemas.microsoft.com/office/drawing/2014/main" id="{9F5BA2A7-D661-2F02-E16D-EC4447887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887"/>
                    </a14:imgEffect>
                    <a14:imgEffect>
                      <a14:saturation sat="134000"/>
                    </a14:imgEffect>
                    <a14:imgEffect>
                      <a14:brightnessContrast bright="16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06087" y="1505520"/>
            <a:ext cx="3242237" cy="156176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52B028C7-506F-6CAD-663B-153819F980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4336046"/>
            <a:ext cx="2547460" cy="185964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text, font, screenshot, colorfulness&#10;&#10;Description automatically generated">
            <a:extLst>
              <a:ext uri="{FF2B5EF4-FFF2-40B4-BE49-F238E27FC236}">
                <a16:creationId xmlns:a16="http://schemas.microsoft.com/office/drawing/2014/main" id="{87E465FF-B0FF-7123-2DC8-6997876248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bright="25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69" y="4449974"/>
            <a:ext cx="2333643" cy="16743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pattern, colorfulness&#10;&#10;Description automatically generated">
            <a:extLst>
              <a:ext uri="{FF2B5EF4-FFF2-40B4-BE49-F238E27FC236}">
                <a16:creationId xmlns:a16="http://schemas.microsoft.com/office/drawing/2014/main" id="{837F29C7-5BB4-4F0F-1E51-FA0FE9D48D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20" y="830321"/>
            <a:ext cx="5380246" cy="548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31AC-397E-4579-CD83-360E42C4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Technical </a:t>
            </a:r>
            <a:r>
              <a:rPr lang="en-US" dirty="0"/>
              <a:t>Implementation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CE634-FF42-2CA9-8EC4-CCCA80E9FE73}"/>
              </a:ext>
            </a:extLst>
          </p:cNvPr>
          <p:cNvSpPr txBox="1"/>
          <p:nvPr/>
        </p:nvSpPr>
        <p:spPr>
          <a:xfrm>
            <a:off x="1141413" y="2413337"/>
            <a:ext cx="108576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EG" dirty="0"/>
              <a:t>e implement na</a:t>
            </a:r>
            <a:r>
              <a:rPr lang="en-US" dirty="0" err="1"/>
              <a:t>ï</a:t>
            </a:r>
            <a:r>
              <a:rPr lang="en-EG" dirty="0"/>
              <a:t>ve bayes multinomial by map reduce, in the map stage we make a map or dictionary </a:t>
            </a:r>
          </a:p>
          <a:p>
            <a:r>
              <a:rPr lang="en-EG" dirty="0"/>
              <a:t> that take the class and its label then add 1 ti this pair with different </a:t>
            </a:r>
            <a:r>
              <a:rPr lang="en-US" dirty="0"/>
              <a:t>L</a:t>
            </a:r>
            <a:r>
              <a:rPr lang="en-EG" dirty="0"/>
              <a:t>abels then in the reduce function we collect</a:t>
            </a:r>
          </a:p>
          <a:p>
            <a:r>
              <a:rPr lang="en-US" dirty="0"/>
              <a:t>A</a:t>
            </a:r>
            <a:r>
              <a:rPr lang="en-EG" dirty="0"/>
              <a:t>ll ones for all classes </a:t>
            </a:r>
          </a:p>
          <a:p>
            <a:endParaRPr lang="en-EG" dirty="0"/>
          </a:p>
          <a:p>
            <a:r>
              <a:rPr lang="en-US" dirty="0"/>
              <a:t>So now we have a frequency table for each class then in predict stage we also use map function to calculate </a:t>
            </a:r>
          </a:p>
          <a:p>
            <a:r>
              <a:rPr lang="en-US" dirty="0"/>
              <a:t>the posteriors and take the maximum one, all of that we put it in NB class that we initiate a object as a naïve bayes </a:t>
            </a:r>
          </a:p>
          <a:p>
            <a:r>
              <a:rPr lang="en-US" dirty="0"/>
              <a:t>model before start our journey.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410061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E4E80-34CF-328E-806C-6E6A6FC0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Results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AC63275-C7FA-64B2-0443-C5FFFED07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360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0824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307</TotalTime>
  <Words>333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PowerPoint Presentation</vt:lpstr>
      <vt:lpstr>Agenda</vt:lpstr>
      <vt:lpstr>introduction</vt:lpstr>
      <vt:lpstr>Problem Statement</vt:lpstr>
      <vt:lpstr>Data Preprocessing and Cleaning </vt:lpstr>
      <vt:lpstr>Methodology</vt:lpstr>
      <vt:lpstr>PowerPoint Presentation</vt:lpstr>
      <vt:lpstr>Technical Implementation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مصطفى مجدى عبدالرحمن مصطفى</dc:creator>
  <cp:lastModifiedBy>مصطفى مجدى عبدالرحمن مصطفى</cp:lastModifiedBy>
  <cp:revision>3</cp:revision>
  <dcterms:created xsi:type="dcterms:W3CDTF">2023-05-10T21:35:16Z</dcterms:created>
  <dcterms:modified xsi:type="dcterms:W3CDTF">2023-05-15T23:32:49Z</dcterms:modified>
</cp:coreProperties>
</file>